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6801" autoAdjust="0"/>
  </p:normalViewPr>
  <p:slideViewPr>
    <p:cSldViewPr>
      <p:cViewPr>
        <p:scale>
          <a:sx n="80" d="100"/>
          <a:sy n="80" d="100"/>
        </p:scale>
        <p:origin x="1176" y="-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19/5/17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19/05/17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0.png"/><Relationship Id="rId12" Type="http://schemas.openxmlformats.org/officeDocument/2006/relationships/image" Target="../media/image500.png"/><Relationship Id="rId13" Type="http://schemas.openxmlformats.org/officeDocument/2006/relationships/image" Target="../media/image610.png"/><Relationship Id="rId14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0.png"/><Relationship Id="rId6" Type="http://schemas.openxmlformats.org/officeDocument/2006/relationships/image" Target="../media/image560.png"/><Relationship Id="rId7" Type="http://schemas.openxmlformats.org/officeDocument/2006/relationships/image" Target="../media/image570.png"/><Relationship Id="rId8" Type="http://schemas.openxmlformats.org/officeDocument/2006/relationships/image" Target="../media/image580.png"/><Relationship Id="rId9" Type="http://schemas.openxmlformats.org/officeDocument/2006/relationships/image" Target="../media/image590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790620" y="5157192"/>
            <a:ext cx="3314447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790620" y="6453336"/>
            <a:ext cx="2915913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>
                <a:solidFill>
                  <a:schemeClr val="accent3">
                    <a:lumMod val="75000"/>
                  </a:schemeClr>
                </a:solidFill>
              </a:rPr>
              <a:t>End</a:t>
            </a:r>
            <a:endParaRPr lang="nn-NO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67744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64239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57183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4" y="6093296"/>
            <a:ext cx="143749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53945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694342" y="5157192"/>
            <a:ext cx="1410725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815703" y="5157192"/>
            <a:ext cx="28936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44527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129222" y="5877272"/>
            <a:ext cx="867669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0" y="7389440"/>
            <a:ext cx="1513949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4" y="5661248"/>
            <a:ext cx="147261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2" y="7029400"/>
            <a:ext cx="154126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78065" y="6038262"/>
            <a:ext cx="1472278" cy="135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85017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706533" y="6525344"/>
            <a:ext cx="10917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706533" y="6093296"/>
            <a:ext cx="124871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694342" y="6093296"/>
            <a:ext cx="10121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40913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77054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57506" y="7461448"/>
            <a:ext cx="49027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56495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129222" y="6525344"/>
            <a:ext cx="4471789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b="1" dirty="0" smtClean="0">
                <a:solidFill>
                  <a:schemeClr val="accent3">
                    <a:lumMod val="75000"/>
                  </a:schemeClr>
                </a:solidFill>
              </a:rPr>
              <a:t>End</a:t>
            </a:r>
            <a:endParaRPr lang="nn-NO" sz="1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77551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54583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4980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4" y="1281062"/>
            <a:ext cx="139136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8" y="1209054"/>
            <a:ext cx="142504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488224"/>
            <a:ext cx="1513948" cy="47899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940152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52422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40152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374ADD"/>
                </a:solidFill>
              </a:rPr>
              <a:t>serv1640238160</a:t>
            </a:r>
            <a:endParaRPr lang="nn-NO" sz="1400" dirty="0">
              <a:solidFill>
                <a:srgbClr val="374ADD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20765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78065" y="1641102"/>
            <a:ext cx="1234656" cy="84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2967219"/>
            <a:ext cx="1477054" cy="76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(2)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19801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119801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84444" t="-7609" r="-188000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94836" t="-7609" r="-98592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 smtClean="0">
                        <a:solidFill>
                          <a:srgbClr val="374ADD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 smtClean="0">
                        <a:solidFill>
                          <a:srgbClr val="374ADD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374ADD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374ADD"/>
                    </a:solidFill>
                  </a:rPr>
                  <a:t>750</a:t>
                </a:r>
                <a:endParaRPr lang="en-NZ" dirty="0">
                  <a:solidFill>
                    <a:srgbClr val="374ADD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endCxn id="106" idx="0"/>
          </p:cNvCxnSpPr>
          <p:nvPr/>
        </p:nvCxnSpPr>
        <p:spPr>
          <a:xfrm flipH="1">
            <a:off x="11591982" y="5567881"/>
            <a:ext cx="1048829" cy="620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AU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  <m:t>: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374ADD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>
                          <a:solidFill>
                            <a:srgbClr val="374ADD"/>
                          </a:solidFill>
                        </a:rPr>
                        <m:t>1640238160</m:t>
                      </m:r>
                    </m:oMath>
                  </m:oMathPara>
                </a14:m>
                <a:endParaRPr lang="en-NZ" dirty="0">
                  <a:solidFill>
                    <a:srgbClr val="374ADD"/>
                  </a:solidFill>
                </a:endParaRPr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07" idx="0"/>
            <a:endCxn id="104" idx="2"/>
          </p:cNvCxnSpPr>
          <p:nvPr/>
        </p:nvCxnSpPr>
        <p:spPr>
          <a:xfrm flipH="1" flipV="1"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/>
              <p:cNvSpPr/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charset="0"/>
                        </a:rPr>
                        <m:t>𝐸𝑛𝑑</m:t>
                      </m:r>
                    </m:oMath>
                  </m:oMathPara>
                </a14:m>
                <a:endParaRPr lang="en-NZ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2324</Words>
  <Application>Microsoft Macintosh PowerPoint</Application>
  <PresentationFormat>On-screen Show (4:3)</PresentationFormat>
  <Paragraphs>894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Mangal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266</cp:revision>
  <dcterms:created xsi:type="dcterms:W3CDTF">2016-09-09T07:20:45Z</dcterms:created>
  <dcterms:modified xsi:type="dcterms:W3CDTF">2017-05-18T23:16:39Z</dcterms:modified>
</cp:coreProperties>
</file>